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8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8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TxPvaiwp5g&amp;t=39s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3/16/2023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822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 16, 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SHADE TREE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3/16/2023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			   151,668.12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10,728.08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5,006.82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55,196.60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6,027.55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1,020.97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22,470.90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1,031.58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100.61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150.74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4,899.73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225.00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26,807.89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17,656.76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1,568.33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306,241.46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10,191.01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240,599.08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https://www.youtube.com/watch?v=ETxPvaiwp5g&amp;t=39s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8592</TotalTime>
  <Words>292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164</cp:revision>
  <dcterms:created xsi:type="dcterms:W3CDTF">2019-10-03T16:39:17Z</dcterms:created>
  <dcterms:modified xsi:type="dcterms:W3CDTF">2023-03-16T20:19:43Z</dcterms:modified>
</cp:coreProperties>
</file>